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82" r:id="rId4"/>
    <p:sldId id="283" r:id="rId5"/>
    <p:sldId id="271" r:id="rId6"/>
    <p:sldId id="281" r:id="rId7"/>
    <p:sldId id="278" r:id="rId8"/>
    <p:sldId id="274" r:id="rId9"/>
    <p:sldId id="276" r:id="rId10"/>
    <p:sldId id="290" r:id="rId11"/>
    <p:sldId id="266" r:id="rId12"/>
    <p:sldId id="279" r:id="rId13"/>
    <p:sldId id="284" r:id="rId14"/>
    <p:sldId id="285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FF0066"/>
    <a:srgbClr val="00FFFF"/>
    <a:srgbClr val="FFFF00"/>
    <a:srgbClr val="00FF00"/>
    <a:srgbClr val="771D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50" autoAdjust="0"/>
    <p:restoredTop sz="94660"/>
  </p:normalViewPr>
  <p:slideViewPr>
    <p:cSldViewPr>
      <p:cViewPr varScale="1">
        <p:scale>
          <a:sx n="68" d="100"/>
          <a:sy n="68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ECA113-37A7-49DC-9CD4-3C4DB1D1215D}" type="datetime9">
              <a:rPr lang="ru-RU"/>
              <a:pPr>
                <a:defRPr/>
              </a:pPr>
              <a:t>17.04.2013 14:12:33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86BA5B-A61B-4BF0-A149-8EDA27878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DFD9B6-7037-4F51-A682-708C242093EA}" type="datetime9">
              <a:rPr lang="ru-RU"/>
              <a:pPr>
                <a:defRPr/>
              </a:pPr>
              <a:t>17.04.2013 14:12:24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300072-AC96-4CA6-BCAE-4F3583186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CD0B3-9DD1-4D8A-B8C1-59E0DC171B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722F-0C7C-43F6-9B21-DFCC4310CF1D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08EE-A197-4009-8604-ED1D309E9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B64A-09F6-4F52-8773-0F2C91B490BB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CBB8-1DE9-4518-B2E0-CBAF010D8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DEB-760D-401F-93F2-DE5E3070FB6D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C7F9-F882-4B94-AB00-AE7A817C4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1B58-B8D4-42C0-9335-8A937922EEAF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228A-72B2-47A9-A719-4F56B566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42F1-CE08-4B66-B294-4D2C180DBC54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FC0D-EF8E-4334-AD8C-8C74CB07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23F1-6C65-49E8-8EC2-7AD499125B63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8E7D-ABB4-42C5-A58B-205698206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F01E-C947-4B68-8F90-61C989DFEEC3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3FDB-523A-4829-A629-58D8FBCB3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C269-04C7-415F-B3EA-AD7565DA9CDB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905-A8D2-426D-B59C-7D57CA362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7C44-F6FD-403E-ADA2-5BE8394942D7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9CB0-FEF1-4E14-8986-B352EA354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6899-A699-444A-8EB2-9C225DFBFB69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CE83-774B-4BA5-940B-1B656928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8A27-AE8E-4287-B757-3C6987E0C324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1D2E-9FD3-4FD3-8755-3D5582AF3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6A792-90E8-4A7B-B3CB-1F0FB277767C}" type="datetime1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7251D-91BB-4D75-AB6C-FA4C08D6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ead.ru/images/illustrations/12792751251813181021.jpg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www.aldebarans.ru/uploads/posts/2010-03/1267998557_78cdd6c5c93f.jpg" TargetMode="External"/><Relationship Id="rId2" Type="http://schemas.openxmlformats.org/officeDocument/2006/relationships/hyperlink" Target="http://ishop.top-kniga.ru/data/m_ishc/803/80318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zon.ru/multimedia/books_covers/54000002020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www.dazzle.ru/in/images/books/kidz008.jpg" TargetMode="External"/><Relationship Id="rId4" Type="http://schemas.openxmlformats.org/officeDocument/2006/relationships/hyperlink" Target="http://www.colibri.ru/photos/366/Club_52747.jpg" TargetMode="Externa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radio.ru/p/m_5719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oz.by/data/img/10/224/298/cover/Foma-i-drugie-stihi-Sergey-Mihalkov_10224298_be4d3574.jpg" TargetMode="External"/><Relationship Id="rId7" Type="http://schemas.openxmlformats.org/officeDocument/2006/relationships/hyperlink" Target="http://cs1899.vkontakte.ru/u26680012/1976676/x_e075bba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atlant.de/uploads/shop/icons_thumbnails/big/00639851.jpg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415338" cy="1470025"/>
          </a:xfrm>
        </p:spPr>
        <p:txBody>
          <a:bodyPr/>
          <a:lstStyle/>
          <a:p>
            <a:r>
              <a:rPr lang="ru-RU" sz="3600" b="1" dirty="0" smtClean="0"/>
              <a:t>Этот   удивительный  Сергей  Михалков</a:t>
            </a:r>
            <a:br>
              <a:rPr lang="ru-RU" sz="3600" b="1" dirty="0" smtClean="0"/>
            </a:br>
            <a:r>
              <a:rPr lang="ru-RU" sz="2800" b="1" dirty="0" smtClean="0"/>
              <a:t>(100-летию со дня рождения писателя посвящается)</a:t>
            </a:r>
          </a:p>
        </p:txBody>
      </p:sp>
      <p:pic>
        <p:nvPicPr>
          <p:cNvPr id="6" name="Содержимое 4" descr="Михалков Сергей Владимирович - его биография и жизнеописани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8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3757610" cy="44291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71D1B"/>
                </a:solidFill>
              </a:rPr>
              <a:t>          </a:t>
            </a:r>
            <a:r>
              <a:rPr lang="ru-RU" i="1" dirty="0" smtClean="0">
                <a:solidFill>
                  <a:srgbClr val="771D1B"/>
                </a:solidFill>
              </a:rPr>
              <a:t>Стихи были звонкие, веселые, динамичные, емкие, упругие, чеканные, легко врезающиеся в память.</a:t>
            </a:r>
            <a:endParaRPr lang="ru-RU" b="1" i="1" dirty="0" smtClean="0">
              <a:solidFill>
                <a:srgbClr val="771D1B"/>
              </a:solidFill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675437"/>
            <a:ext cx="2133600" cy="365125"/>
          </a:xfrm>
        </p:spPr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4" descr="http://ishop.top-kniga.ru/data/m_ishc/803/8031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1976438" cy="2081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7" descr="http://www.colibri.ru/photos/366/Club_5274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14290"/>
            <a:ext cx="1785950" cy="2073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8" descr="http://www.ozon.ru/multimedia/books_covers/5400000202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857364"/>
            <a:ext cx="1857356" cy="215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-main-pic" descr="Картинка 5 из 217">
            <a:hlinkClick r:id="rId8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500570"/>
            <a:ext cx="19288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345 из 155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3214686"/>
            <a:ext cx="178595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-main-pic" descr="Картинка 405 из 155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5637" y="4429132"/>
            <a:ext cx="1868363" cy="1928806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43956" cy="335756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Сергей Михалков    </a:t>
            </a:r>
            <a:r>
              <a:rPr lang="ru-RU" dirty="0" smtClean="0"/>
              <a:t>продолжил традиции русских баснописцев, им написаны  такие шедевры, как «Нужный </a:t>
            </a:r>
            <a:r>
              <a:rPr lang="ru-RU" dirty="0" err="1" smtClean="0"/>
              <a:t>Осёл</a:t>
            </a:r>
            <a:r>
              <a:rPr lang="ru-RU" dirty="0" smtClean="0"/>
              <a:t>», «Соловей и Воробей», «Завидное упорство» «Осторожные птицы», «Как старик корову продавал». Всего </a:t>
            </a:r>
            <a:r>
              <a:rPr lang="ru-RU" smtClean="0"/>
              <a:t>около 260 </a:t>
            </a:r>
            <a:r>
              <a:rPr lang="ru-RU" dirty="0" smtClean="0"/>
              <a:t>произведений.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 descr="http://love-multik.ru/up/article/img/01032012/basni.s.mihalkov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2143140" cy="164307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http://love-multik.ru/up/article/img/01032012/basni.s.mihalkova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143488"/>
            <a:ext cx="2714644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http://love-multik.ru/up/article/img/01032012/basni.s.mihalkov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2571768" cy="21669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http://love-multik.ru/up/article/img/01032012/kak_starik_korovu_prodoval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0869" y="4850725"/>
            <a:ext cx="2243131" cy="20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Любители книг (басня)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приятелю, чтоб скоротать досуг,</a:t>
            </a:r>
            <a:br>
              <a:rPr lang="ru-RU" sz="2800" dirty="0" smtClean="0"/>
            </a:br>
            <a:r>
              <a:rPr lang="ru-RU" sz="2800" dirty="0" smtClean="0"/>
              <a:t>Зашел незваный гость. «Ты стал читать, мой</a:t>
            </a:r>
            <a:br>
              <a:rPr lang="ru-RU" sz="2800" dirty="0" smtClean="0"/>
            </a:br>
            <a:r>
              <a:rPr lang="ru-RU" sz="2800" dirty="0" smtClean="0"/>
              <a:t>друг?»-</a:t>
            </a:r>
            <a:br>
              <a:rPr lang="ru-RU" sz="2800" dirty="0" smtClean="0"/>
            </a:br>
            <a:r>
              <a:rPr lang="ru-RU" sz="2800" dirty="0" smtClean="0"/>
              <a:t>Воскликнул он от удивленья</a:t>
            </a:r>
            <a:br>
              <a:rPr lang="ru-RU" sz="2800" dirty="0" smtClean="0"/>
            </a:br>
            <a:r>
              <a:rPr lang="ru-RU" sz="2800" dirty="0" smtClean="0"/>
              <a:t>И посмотрел восторженно вокруг</a:t>
            </a:r>
            <a:br>
              <a:rPr lang="ru-RU" sz="2800" dirty="0" smtClean="0"/>
            </a:br>
            <a:r>
              <a:rPr lang="ru-RU" sz="2800" dirty="0" smtClean="0"/>
              <a:t>На новые тома собраний сочинений-</a:t>
            </a:r>
            <a:br>
              <a:rPr lang="ru-RU" sz="2800" dirty="0" smtClean="0"/>
            </a:br>
            <a:r>
              <a:rPr lang="ru-RU" sz="2800" dirty="0" smtClean="0"/>
              <a:t>Гюго, Дюма, Майн Рида, Маршака,</a:t>
            </a:r>
            <a:br>
              <a:rPr lang="ru-RU" sz="2800" dirty="0" smtClean="0"/>
            </a:br>
            <a:r>
              <a:rPr lang="ru-RU" sz="2800" dirty="0" smtClean="0"/>
              <a:t>Что полки заняли почти до потолка…</a:t>
            </a:r>
            <a:br>
              <a:rPr lang="ru-RU" sz="2800" dirty="0" smtClean="0"/>
            </a:br>
            <a:r>
              <a:rPr lang="ru-RU" sz="2800" dirty="0" smtClean="0"/>
              <a:t>«Ты что молчишь? Смущен моим вопросом?</a:t>
            </a:r>
            <a:br>
              <a:rPr lang="ru-RU" sz="2800" dirty="0" smtClean="0"/>
            </a:br>
            <a:r>
              <a:rPr lang="ru-RU" sz="2800" dirty="0" smtClean="0"/>
              <a:t>В коллекции такой, бесспорно, прок велик!</a:t>
            </a:r>
            <a:br>
              <a:rPr lang="ru-RU" sz="2800" dirty="0" smtClean="0"/>
            </a:br>
            <a:r>
              <a:rPr lang="ru-RU" sz="2800" dirty="0" smtClean="0"/>
              <a:t>Но как ты достаешь до самых верхних книг?»-</a:t>
            </a:r>
            <a:br>
              <a:rPr lang="ru-RU" sz="2800" dirty="0" smtClean="0"/>
            </a:br>
            <a:r>
              <a:rPr lang="ru-RU" sz="2800" dirty="0" smtClean="0"/>
              <a:t>«А очень просто, братец! Пылесосом!»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714380"/>
          </a:xfrm>
        </p:spPr>
        <p:txBody>
          <a:bodyPr/>
          <a:lstStyle/>
          <a:p>
            <a:pPr marL="0" lvl="6"/>
            <a:r>
              <a:rPr lang="ru-RU" sz="3200" b="1" i="1" dirty="0" smtClean="0">
                <a:solidFill>
                  <a:srgbClr val="FF0000"/>
                </a:solidFill>
              </a:rPr>
              <a:t>Уникальность того, что он создал просто невероятна! Им написано: 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19</a:t>
            </a:r>
            <a:r>
              <a:rPr lang="ru-RU" sz="2800" dirty="0" smtClean="0"/>
              <a:t> сценариев к кинофильмам,</a:t>
            </a:r>
          </a:p>
          <a:p>
            <a:pPr>
              <a:buNone/>
            </a:pPr>
            <a:r>
              <a:rPr lang="ru-RU" sz="2800" dirty="0" smtClean="0"/>
              <a:t> -</a:t>
            </a:r>
            <a:r>
              <a:rPr lang="ru-RU" sz="2800" dirty="0" smtClean="0">
                <a:solidFill>
                  <a:srgbClr val="FF0000"/>
                </a:solidFill>
              </a:rPr>
              <a:t>14</a:t>
            </a:r>
            <a:r>
              <a:rPr lang="ru-RU" sz="2800" dirty="0" smtClean="0"/>
              <a:t> сценариев к мультипликационным фильмам,</a:t>
            </a:r>
          </a:p>
          <a:p>
            <a:pPr>
              <a:buNone/>
            </a:pPr>
            <a:r>
              <a:rPr lang="ru-RU" sz="2800" dirty="0" smtClean="0"/>
              <a:t> - более </a:t>
            </a:r>
            <a:r>
              <a:rPr lang="ru-RU" sz="2800" dirty="0" smtClean="0">
                <a:solidFill>
                  <a:srgbClr val="FF0000"/>
                </a:solidFill>
              </a:rPr>
              <a:t>200 </a:t>
            </a:r>
            <a:r>
              <a:rPr lang="ru-RU" sz="2800" dirty="0" smtClean="0"/>
              <a:t>стихотворений,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260</a:t>
            </a:r>
            <a:r>
              <a:rPr lang="ru-RU" sz="2800" dirty="0" smtClean="0"/>
              <a:t> басен,</a:t>
            </a:r>
          </a:p>
          <a:p>
            <a:pPr>
              <a:buNone/>
            </a:pPr>
            <a:r>
              <a:rPr lang="ru-RU" sz="2800" dirty="0" smtClean="0"/>
              <a:t> - около </a:t>
            </a:r>
            <a:r>
              <a:rPr lang="ru-RU" sz="2800" dirty="0" smtClean="0">
                <a:solidFill>
                  <a:srgbClr val="FF0000"/>
                </a:solidFill>
              </a:rPr>
              <a:t>40</a:t>
            </a:r>
            <a:r>
              <a:rPr lang="ru-RU" sz="2800" dirty="0" smtClean="0"/>
              <a:t> пьес,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5</a:t>
            </a:r>
            <a:r>
              <a:rPr lang="ru-RU" sz="2800" dirty="0" smtClean="0"/>
              <a:t> рассказов, </a:t>
            </a:r>
          </a:p>
          <a:p>
            <a:pPr>
              <a:buNone/>
            </a:pPr>
            <a:r>
              <a:rPr lang="ru-RU" sz="2800" dirty="0" smtClean="0"/>
              <a:t>- вышло </a:t>
            </a:r>
            <a:r>
              <a:rPr lang="ru-RU" sz="2800" dirty="0" smtClean="0">
                <a:solidFill>
                  <a:srgbClr val="FF0000"/>
                </a:solidFill>
              </a:rPr>
              <a:t>6</a:t>
            </a:r>
            <a:r>
              <a:rPr lang="ru-RU" sz="2800" dirty="0" smtClean="0"/>
              <a:t> сборников,</a:t>
            </a:r>
          </a:p>
          <a:p>
            <a:pPr>
              <a:buNone/>
            </a:pPr>
            <a:r>
              <a:rPr lang="ru-RU" sz="2800" dirty="0" smtClean="0"/>
              <a:t>- С.В.Михалков </a:t>
            </a:r>
            <a:r>
              <a:rPr lang="ru-RU" sz="2800" u="sng" dirty="0" smtClean="0"/>
              <a:t>один из авторов </a:t>
            </a:r>
            <a:r>
              <a:rPr lang="ru-RU" sz="2800" dirty="0" smtClean="0">
                <a:solidFill>
                  <a:srgbClr val="FF0000"/>
                </a:solidFill>
              </a:rPr>
              <a:t>«Самой большой в мире книги для малышей» </a:t>
            </a:r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7" descr="плане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214282" y="714356"/>
            <a:ext cx="4085734" cy="56436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" name="Picture 5" descr="296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2809875" cy="23717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3786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Именем Михалкова названа одна из малых планет Солнечной Системы (1999).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ИХАЛКОВ-СТИХИ\Михалков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714876" cy="58579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 flipH="1">
            <a:off x="8686799" y="6072206"/>
            <a:ext cx="45719" cy="53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0" y="642918"/>
            <a:ext cx="4429124" cy="5072098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«</a:t>
            </a:r>
            <a:r>
              <a:rPr lang="ru-RU" sz="2400" b="1" dirty="0" smtClean="0"/>
              <a:t>В мировой детской литературе есть сегодня хорошие книги, созданные на десятках разных языков. Есть книги-учителя, строгие и взыскательные. Есть книги-приятели. Есть книги-волшебники. Есть книги-солдаты. И каждая новая хорошая детская книга – это праздник для тысяч юных граждан планеты "Земля"».</a:t>
            </a:r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ru-RU" sz="2400" b="1" dirty="0" smtClean="0"/>
              <a:t>                                                 С.В. Михалков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358246" cy="4429156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Иллюстрации взяты из сети Интернет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www.yandex.ru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Образовательно-культурологический форум, посвященный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СЕРГЕЮ ВЛАДИМИРОВИЧУ МИХАЛКОВУ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С. Михалков. Лирика. Переводы. Санкт-Петербург,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Лениздат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1996.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4.С. Михалков. Собрание сочинений. Москва: «Художественная литература», 1970.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 «Россия - Родина моя». Библиотечка русской советской поэзии в пятидесяти книжках. Москва: «Художественная литература», 1967. 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6.Русские поэты. Антология в 4-х томах. Москва: «Детская литература», 1968.</a:t>
            </a:r>
          </a:p>
          <a:p>
            <a:pPr marL="514350" indent="-514350"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523F1-6C65-49E8-8EC2-7AD499125B63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98E7D-ABB4-42C5-A58B-20569820668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428760"/>
          </a:xfrm>
        </p:spPr>
        <p:txBody>
          <a:bodyPr/>
          <a:lstStyle/>
          <a:p>
            <a:pPr algn="l"/>
            <a:r>
              <a:rPr lang="ru-RU" sz="3200" b="1" i="1" u="sng" dirty="0" smtClean="0">
                <a:solidFill>
                  <a:srgbClr val="C00000"/>
                </a:solidFill>
              </a:rPr>
              <a:t>Задача: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Познакомиться  с творчеством знаменитого поэта и писателя</a:t>
            </a:r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marL="342900" lvl="2" indent="-34290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Цели работы: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lvl="2" indent="-342900"/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осветить  творчество Сергея Владимировича Михалкова, дать представление о наиболее значимых этапах жизни писателя;</a:t>
            </a:r>
          </a:p>
          <a:p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показать достижения и вклад в  историю художественной литературы;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ривлечь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внимание учащихся к личности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С. В. Михалкова.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Содержимое 4" descr="100744489_tonne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7108">
            <a:off x="579029" y="555211"/>
            <a:ext cx="2843698" cy="34321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-main-pic" descr="Картинка 230 из 2605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549851">
            <a:off x="1874206" y="3639055"/>
            <a:ext cx="2264553" cy="2566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 rot="432338">
            <a:off x="4060552" y="986855"/>
            <a:ext cx="47962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Сергей Михалков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solidFill>
                  <a:srgbClr val="771D1B"/>
                </a:solidFill>
              </a:rPr>
              <a:t>был выдающимся поэтом,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solidFill>
                  <a:srgbClr val="771D1B"/>
                </a:solidFill>
              </a:rPr>
              <a:t>драматургом, прозаиком, публицистом,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solidFill>
                  <a:srgbClr val="771D1B"/>
                </a:solidFill>
              </a:rPr>
              <a:t>киносценаристом, переводчиком, общественным деятелем!!!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solidFill>
                  <a:srgbClr val="771D1B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786314" cy="571504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С. В. Михалков </a:t>
            </a:r>
            <a:r>
              <a:rPr lang="ru-RU" sz="2800" b="1" dirty="0" smtClean="0"/>
              <a:t>– </a:t>
            </a:r>
            <a:br>
              <a:rPr lang="ru-RU" sz="2800" b="1" dirty="0" smtClean="0"/>
            </a:br>
            <a:r>
              <a:rPr lang="ru-RU" sz="2800" b="1" dirty="0" smtClean="0"/>
              <a:t>академик педагогических наук, заслуженный деятель искусств России, писатель удостоен множества правительственных, литературных, общественных и международных премий,  правительственных наград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1" descr="1011777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292895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b_23976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7" y="3214686"/>
            <a:ext cx="44291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_mikhalkov3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69887">
            <a:off x="1493397" y="3453270"/>
            <a:ext cx="2326771" cy="26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Ольга\Desktop\МИХАЛКОВ-СТИХИ\Михалков 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00504"/>
            <a:ext cx="2428875" cy="22145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876291">
            <a:off x="3410039" y="1034306"/>
            <a:ext cx="5184793" cy="443306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Родился 28 февраля (13марта) 1913 в Москве, старинный род Михалковых ведет свою историю с 15 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Уже в 12–13 лет начал писать первые стихи. В 15 лет – первая публикация(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стих-е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«Дорога»)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журнале «На подъеме»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(Ростов-на-Дону).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4" descr="mihal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2714612" cy="32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>
              <a:latin typeface="Calibri" pitchFamily="34" charset="0"/>
            </a:endParaRPr>
          </a:p>
        </p:txBody>
      </p:sp>
      <p:pic>
        <p:nvPicPr>
          <p:cNvPr id="6" name="Picture 2" descr="C:\Users\Ольга\Desktop\МИХАЛКОВ-СТИХИ\Михалков 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928670"/>
            <a:ext cx="3786214" cy="471490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1930 году Михалков переехал в Москву, где в течение трёх лет работал на ткацкой фабрике. Уже тогда стихи поэта публиковались в печати, передавались по радио.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715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В этот период(1930-36г.г.) выходит первый сборник  </a:t>
            </a:r>
            <a:r>
              <a:rPr lang="ru-RU" sz="3200" b="1" i="1" dirty="0" smtClean="0">
                <a:solidFill>
                  <a:srgbClr val="C00000"/>
                </a:solidFill>
              </a:rPr>
              <a:t>«Стихи  для детей»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4" descr="C:\Users\Ольга\Desktop\МИХАЛКОВ-СТИХИ\Книги Михалкова\Михалков 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1439863" cy="2232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C:\Users\Ольга\Desktop\МИХАЛКОВ-СТИХИ\Книги Михалкова\Михалков 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71612"/>
            <a:ext cx="1476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C:\Users\Ольга\Desktop\МИХАЛКОВ-СТИХИ\Книги Михалкова\Михалков 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05" y="3857610"/>
            <a:ext cx="1397000" cy="2376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 descr="C:\Users\Ольга\Desktop\МИХАЛКОВ-СТИХИ\Книги Михалкова\Михалков 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71612"/>
            <a:ext cx="1739900" cy="22320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C:\Users\Ольга\Desktop\МИХАЛКОВ-СТИХИ\Книги Михалкова\Михалков 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000504"/>
            <a:ext cx="1584325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3" descr="C:\Users\Ольга\Desktop\МИХАЛКОВ-СТИХИ\Книги Михалкова\Мих 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285992"/>
            <a:ext cx="1860550" cy="2303463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4" descr="C:\Users\Ольга\Desktop\МИХАЛКОВ-СТИХИ\Книги Михалкова\Мих 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3857628"/>
            <a:ext cx="1531938" cy="2365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5" descr="C:\Users\Ольга\Desktop\МИХАЛКОВ-СТИХИ\Книги Михалкова\Мих 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3857628"/>
            <a:ext cx="1639888" cy="2420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6" descr="C:\Users\Ольга\Desktop\МИХАЛКОВ-СТИХИ\Книги Михалкова\Мих 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571612"/>
            <a:ext cx="1538287" cy="2089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500562" cy="53578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771D1B"/>
                </a:solidFill>
              </a:rPr>
              <a:t>С </a:t>
            </a:r>
            <a:r>
              <a:rPr lang="ru-RU" sz="2800" dirty="0" smtClean="0">
                <a:solidFill>
                  <a:srgbClr val="FF0000"/>
                </a:solidFill>
              </a:rPr>
              <a:t>1933 </a:t>
            </a:r>
            <a:r>
              <a:rPr lang="ru-RU" sz="2800" dirty="0" smtClean="0">
                <a:solidFill>
                  <a:srgbClr val="771D1B"/>
                </a:solidFill>
              </a:rPr>
              <a:t>стихи Михалкова регулярно печатаются на страницах московских газет и журналов.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rgbClr val="771D1B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771D1B"/>
                </a:solidFill>
              </a:rPr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1937</a:t>
            </a:r>
            <a:r>
              <a:rPr lang="ru-RU" sz="2800" dirty="0" smtClean="0">
                <a:solidFill>
                  <a:srgbClr val="771D1B"/>
                </a:solidFill>
              </a:rPr>
              <a:t> году поступает в литературный институт.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rgbClr val="771D1B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771D1B"/>
                </a:solidFill>
              </a:rPr>
              <a:t>В 1939 году получает первый орден Ленина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rgbClr val="771D1B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rgbClr val="771D1B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7" descr="96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857628"/>
            <a:ext cx="1615789" cy="19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64 из 26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762124" cy="15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6 из 26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9384" y="214290"/>
            <a:ext cx="2194616" cy="29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131 из 1550">
            <a:hlinkClick r:id="rId7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92867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929190" cy="4829195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cs typeface="Arial" pitchFamily="34" charset="0"/>
              </a:rPr>
              <a:t>В годы Великой Отечественной войны Михалков находился в рядах Красной армии, работал в армейской печати.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cs typeface="Arial" pitchFamily="34" charset="0"/>
              </a:rPr>
              <a:t>   Знаменитые строки на гранитной плите Вечного огня у Кремлевской стены: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"Имя твое неизвестно, подвиг твой бессмертен"</a:t>
            </a:r>
            <a:r>
              <a:rPr lang="ru-RU" sz="2400" b="1" dirty="0" smtClean="0">
                <a:cs typeface="Arial" pitchFamily="34" charset="0"/>
              </a:rPr>
              <a:t>, - также принадлежит Михалкову.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cs typeface="Arial" pitchFamily="34" charset="0"/>
              </a:rPr>
              <a:t> После Великой Отечественной войны Михалков продолжил свою литературную деятельность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31B58-B8D4-42C0-9335-8A937922EEAF}" type="datetime1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228A-72B2-47A9-A719-4F56B56684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5" descr="mih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3713">
            <a:off x="5995256" y="351867"/>
            <a:ext cx="2800769" cy="248037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monument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5381">
            <a:off x="6172518" y="3370287"/>
            <a:ext cx="2572243" cy="271087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mihal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2428892" cy="2357454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388</TotalTime>
  <Words>508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Литература 1</vt:lpstr>
      <vt:lpstr>Этот   удивительный  Сергей  Михалков (100-летию со дня рождения писателя посвящается)</vt:lpstr>
      <vt:lpstr>Задача:                                                 Познакомиться  с творчеством знаменитого поэта и писателя</vt:lpstr>
      <vt:lpstr>Слайд 3</vt:lpstr>
      <vt:lpstr> С. В. Михалков –  академик педагогических наук, заслуженный деятель искусств России, писатель удостоен множества правительственных, литературных, общественных и международных премий,  правительственных наград  </vt:lpstr>
      <vt:lpstr>Слайд 5</vt:lpstr>
      <vt:lpstr>Слайд 6</vt:lpstr>
      <vt:lpstr>В этот период(1930-36г.г.) выходит первый сборник  «Стихи  для детей»</vt:lpstr>
      <vt:lpstr>Слайд 8</vt:lpstr>
      <vt:lpstr>Слайд 9</vt:lpstr>
      <vt:lpstr>Слайд 10</vt:lpstr>
      <vt:lpstr>Слайд 11</vt:lpstr>
      <vt:lpstr>Слайд 12</vt:lpstr>
      <vt:lpstr>Уникальность того, что он создал просто невероятна! Им написано:  </vt:lpstr>
      <vt:lpstr>Слайд 14</vt:lpstr>
      <vt:lpstr>Слайд 15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столетию  С.В.Михалкова</dc:title>
  <dc:creator>user</dc:creator>
  <dc:description>http://aida.ucoz.ru</dc:description>
  <cp:lastModifiedBy>1</cp:lastModifiedBy>
  <cp:revision>45</cp:revision>
  <dcterms:created xsi:type="dcterms:W3CDTF">2013-04-11T15:55:51Z</dcterms:created>
  <dcterms:modified xsi:type="dcterms:W3CDTF">2013-04-17T10:14:36Z</dcterms:modified>
  <cp:category>шаблоны к Powerpoint</cp:category>
</cp:coreProperties>
</file>