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5DED0-BE7C-4C52-9DCE-B1A4BC96884A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B8384-C3F6-4919-9615-C62C75325B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Волченко С.Н.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43D41-74E7-4B52-AB28-43CC537D9D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Волченко С.Н.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43D41-74E7-4B52-AB28-43CC537D9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Волченко С.Н.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43D41-74E7-4B52-AB28-43CC537D9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Волченко С.Н.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43D41-74E7-4B52-AB28-43CC537D9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Волченко С.Н.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43D41-74E7-4B52-AB28-43CC537D9D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Волченко С.Н.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43D41-74E7-4B52-AB28-43CC537D9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Волченко С.Н.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43D41-74E7-4B52-AB28-43CC537D9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Волченко С.Н.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43D41-74E7-4B52-AB28-43CC537D9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Волченко С.Н.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43D41-74E7-4B52-AB28-43CC537D9D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Волченко С.Н.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43D41-74E7-4B52-AB28-43CC537D9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Волченко С.Н.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43D41-74E7-4B52-AB28-43CC537D9D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Волченко С.Н.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243D41-74E7-4B52-AB28-43CC537D9D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Tm="10390">
    <p:strips dir="l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7;&#1074;&#1077;&#1090;&#1083;&#1072;&#1085;&#1072;\&#1052;&#1086;&#1080;%20&#1076;&#1086;&#1082;&#1091;&#1084;&#1077;&#1085;&#1090;&#1099;\&#1053;&#1086;&#1074;&#1072;&#1103;%20&#1087;&#1072;&#1087;&#1082;&#1072;\&#1071;%20&#1083;&#1102;&#1073;&#1083;&#1102;%20&#1090;&#1077;&#1073;&#1103;.mp3" TargetMode="External"/><Relationship Id="rId5" Type="http://schemas.openxmlformats.org/officeDocument/2006/relationships/image" Target="../media/image2.pn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odnoklassniki.ru/profile/473342939475/album/44824894805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9322" y="5143512"/>
            <a:ext cx="2786082" cy="1500198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2400" dirty="0" smtClean="0"/>
              <a:t>Кружок </a:t>
            </a:r>
          </a:p>
          <a:p>
            <a:pPr algn="r"/>
            <a:r>
              <a:rPr lang="ru-RU" sz="2400" dirty="0" smtClean="0"/>
              <a:t>«Природа и мы»</a:t>
            </a:r>
          </a:p>
          <a:p>
            <a:pPr algn="r"/>
            <a:r>
              <a:rPr lang="ru-RU" sz="2400" dirty="0" smtClean="0"/>
              <a:t>2012г</a:t>
            </a:r>
          </a:p>
          <a:p>
            <a:pPr algn="r"/>
            <a:r>
              <a:rPr lang="ru-RU" sz="2400" dirty="0" smtClean="0"/>
              <a:t>Руководитель</a:t>
            </a:r>
          </a:p>
          <a:p>
            <a:pPr algn="r"/>
            <a:r>
              <a:rPr lang="ru-RU" sz="2400" dirty="0" err="1" smtClean="0"/>
              <a:t>Волченко</a:t>
            </a:r>
            <a:r>
              <a:rPr lang="ru-RU" sz="2400" dirty="0" smtClean="0"/>
              <a:t> С.Н.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 rot="20603334">
            <a:off x="795013" y="1365266"/>
            <a:ext cx="701127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что же выше крыши?.....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Управляющая кнопка: звук 4">
            <a:hlinkClick r:id="rId3" action="ppaction://hlinksldjump" highlightClick="1">
              <a:snd r:embed="rId4" name="applause.wav" builtIn="1"/>
            </a:hlinkClick>
          </p:cNvPr>
          <p:cNvSpPr/>
          <p:nvPr/>
        </p:nvSpPr>
        <p:spPr>
          <a:xfrm>
            <a:off x="142844" y="6072206"/>
            <a:ext cx="571504" cy="57150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Я люблю теб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8572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6083552851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6083553363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6083553619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5969154643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5969154899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4903674707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4903674963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4903675219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4341282387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4341282643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6131778899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4341282899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4341283155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4341283411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4341283667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4341283923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4338581075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4338581331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a110.odnoklassniki.ru/getImage?photoId=464338581587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a110.odnoklassniki.ru/getImage?photoId=464338581843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4338582099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6131779155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02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60013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02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647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a110.odnoklassniki.ru/getImage?photoId=466131779411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729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637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733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387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6131779667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6646" cy="714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358346" cy="713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729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02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53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1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1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55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1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56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1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57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60023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58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1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59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6131779923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4503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719274" cy="63579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7939" y="428604"/>
            <a:ext cx="6947351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 ВАМ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ПОНРАВИЛОСЬ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НАШЕ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НЕОБЫЧНОЕ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ПУТЕШЕСТВИЕ</a:t>
            </a:r>
            <a:b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МИР</a:t>
            </a:r>
            <a:b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ПРЕКРАСНОГО???</a:t>
            </a:r>
          </a:p>
          <a:p>
            <a:pPr algn="ctr"/>
            <a:endParaRPr lang="ru-RU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61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189110">
            <a:off x="2129901" y="2582456"/>
            <a:ext cx="63465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 П А С И Б О!!!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62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6083551827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6083552083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a110.odnoklassniki.ru/getImage?photoId=466083552339&amp;photoType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03.12.2012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43D41-74E7-4B52-AB28-43CC537D9DC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Волченко С.Н.</a:t>
            </a:r>
            <a:endParaRPr lang="ru-RU"/>
          </a:p>
        </p:txBody>
      </p:sp>
    </p:spTree>
  </p:cSld>
  <p:clrMapOvr>
    <a:masterClrMapping/>
  </p:clrMapOvr>
  <p:transition spd="slow" advTm="10390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337</Words>
  <Application>Microsoft Office PowerPoint</Application>
  <PresentationFormat>Экран (4:3)</PresentationFormat>
  <Paragraphs>195</Paragraphs>
  <Slides>62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11</cp:revision>
  <dcterms:created xsi:type="dcterms:W3CDTF">2012-12-02T11:56:23Z</dcterms:created>
  <dcterms:modified xsi:type="dcterms:W3CDTF">2012-12-03T17:10:28Z</dcterms:modified>
</cp:coreProperties>
</file>